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0FC9-8EBB-4D8C-9E76-AB30AA97EC94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B4B-45C0-4E00-B0A9-34DC3B9E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04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0FC9-8EBB-4D8C-9E76-AB30AA97EC94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B4B-45C0-4E00-B0A9-34DC3B9E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0FC9-8EBB-4D8C-9E76-AB30AA97EC94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B4B-45C0-4E00-B0A9-34DC3B9E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9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0FC9-8EBB-4D8C-9E76-AB30AA97EC94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B4B-45C0-4E00-B0A9-34DC3B9E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0FC9-8EBB-4D8C-9E76-AB30AA97EC94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B4B-45C0-4E00-B0A9-34DC3B9E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0FC9-8EBB-4D8C-9E76-AB30AA97EC94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B4B-45C0-4E00-B0A9-34DC3B9E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6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0FC9-8EBB-4D8C-9E76-AB30AA97EC94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B4B-45C0-4E00-B0A9-34DC3B9E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0FC9-8EBB-4D8C-9E76-AB30AA97EC94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B4B-45C0-4E00-B0A9-34DC3B9E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25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0FC9-8EBB-4D8C-9E76-AB30AA97EC94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B4B-45C0-4E00-B0A9-34DC3B9E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5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0FC9-8EBB-4D8C-9E76-AB30AA97EC94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B4B-45C0-4E00-B0A9-34DC3B9E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8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0FC9-8EBB-4D8C-9E76-AB30AA97EC94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22B4B-45C0-4E00-B0A9-34DC3B9E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3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60FC9-8EBB-4D8C-9E76-AB30AA97EC94}" type="datetimeFigureOut">
              <a:rPr lang="ru-RU" smtClean="0"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22B4B-45C0-4E00-B0A9-34DC3B9EF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0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Поделки из бисера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47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лександр\Desktop\Саша\лена\фотографии\мои поделки\IMG_03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6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андр\Desktop\Саша\лена\фотографии\мои поделки\IMG_01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77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андр\Desktop\Саша\лена\фотографии\мои поделки\IMG_01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4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андр\Desktop\Саша\лена\фотографии\мои поделки\IMG_01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8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лександр\Desktop\Саша\лена\фотографии\мои поделки\IMG_01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андр\Desktop\Саша\лена\фотографии\мои поделки\IMG_01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27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лександр\Desktop\Саша\лена\фотографии\мои поделки\IMG_01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7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лександр\Desktop\Саша\лена\фотографии\мои поделки\IMG_01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6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лександр\Desktop\Саша\лена\фотографии\мои поделки\IMG_02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2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34">
        <p:split orient="vert"/>
      </p:transition>
    </mc:Choice>
    <mc:Fallback xmlns="">
      <p:transition spd="slow" advTm="2334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Поделки из бисера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Поделки из бисера</dc:title>
  <dc:creator>Александр</dc:creator>
  <cp:lastModifiedBy>Александр</cp:lastModifiedBy>
  <cp:revision>1</cp:revision>
  <dcterms:created xsi:type="dcterms:W3CDTF">2014-01-13T11:18:56Z</dcterms:created>
  <dcterms:modified xsi:type="dcterms:W3CDTF">2014-01-13T11:28:06Z</dcterms:modified>
</cp:coreProperties>
</file>